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395" r:id="rId2"/>
    <p:sldId id="397" r:id="rId3"/>
    <p:sldId id="403" r:id="rId4"/>
    <p:sldId id="404" r:id="rId5"/>
    <p:sldId id="409" r:id="rId6"/>
    <p:sldId id="411" r:id="rId7"/>
    <p:sldId id="413" r:id="rId8"/>
    <p:sldId id="419" r:id="rId9"/>
    <p:sldId id="421" r:id="rId10"/>
    <p:sldId id="423" r:id="rId11"/>
    <p:sldId id="425" r:id="rId12"/>
    <p:sldId id="427" r:id="rId13"/>
    <p:sldId id="435" r:id="rId14"/>
    <p:sldId id="443" r:id="rId15"/>
    <p:sldId id="451" r:id="rId16"/>
    <p:sldId id="457" r:id="rId17"/>
    <p:sldId id="467" r:id="rId18"/>
    <p:sldId id="469" r:id="rId19"/>
    <p:sldId id="479" r:id="rId20"/>
    <p:sldId id="487" r:id="rId21"/>
    <p:sldId id="489" r:id="rId22"/>
    <p:sldId id="509" r:id="rId23"/>
    <p:sldId id="515" r:id="rId24"/>
    <p:sldId id="521" r:id="rId25"/>
    <p:sldId id="531" r:id="rId26"/>
    <p:sldId id="539" r:id="rId27"/>
    <p:sldId id="54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3" autoAdjust="0"/>
    <p:restoredTop sz="97271" autoAdjust="0"/>
  </p:normalViewPr>
  <p:slideViewPr>
    <p:cSldViewPr snapToGrid="0" showGuides="1">
      <p:cViewPr>
        <p:scale>
          <a:sx n="100" d="100"/>
          <a:sy n="100" d="100"/>
        </p:scale>
        <p:origin x="5864" y="275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916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329184"/>
            <a:ext cx="6181344" cy="6199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55776"/>
            <a:ext cx="6248400" cy="43464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0768"/>
            <a:ext cx="6248400" cy="52364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13232"/>
            <a:ext cx="8546592" cy="54315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83464"/>
            <a:ext cx="8546592" cy="6291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96112"/>
            <a:ext cx="8546592" cy="50657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496824"/>
            <a:ext cx="6102096" cy="58643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62128"/>
            <a:ext cx="8546592" cy="63337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04216"/>
            <a:ext cx="4864608" cy="64495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4216"/>
            <a:ext cx="804672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24128"/>
            <a:ext cx="8546592" cy="48097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2" y="204216"/>
            <a:ext cx="421233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4" y="204216"/>
            <a:ext cx="577291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94" y="236464"/>
            <a:ext cx="4755612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5" y="236464"/>
            <a:ext cx="4707331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0" y="236464"/>
            <a:ext cx="4622841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2" y="1850136"/>
            <a:ext cx="3694176" cy="31577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12976"/>
            <a:ext cx="8546592" cy="34320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88" y="236464"/>
            <a:ext cx="3035625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04216"/>
            <a:ext cx="728472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0352"/>
            <a:ext cx="8546592" cy="57972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02408"/>
            <a:ext cx="8546592" cy="18531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204216"/>
            <a:ext cx="770534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792480"/>
            <a:ext cx="6156960" cy="52730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62328"/>
            <a:ext cx="8546592" cy="31333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04216"/>
            <a:ext cx="810158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204216"/>
            <a:ext cx="774192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217</Words>
  <Application>Microsoft Macintosh PowerPoint</Application>
  <PresentationFormat>On-screen Show (4:3)</PresentationFormat>
  <Paragraphs>55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1372</cp:revision>
  <dcterms:modified xsi:type="dcterms:W3CDTF">2016-12-18T15:13:29Z</dcterms:modified>
</cp:coreProperties>
</file>