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95" r:id="rId2"/>
    <p:sldId id="403" r:id="rId3"/>
    <p:sldId id="413" r:id="rId4"/>
    <p:sldId id="496" r:id="rId5"/>
    <p:sldId id="419" r:id="rId6"/>
    <p:sldId id="421" r:id="rId7"/>
    <p:sldId id="423" r:id="rId8"/>
    <p:sldId id="425" r:id="rId9"/>
    <p:sldId id="431" r:id="rId10"/>
    <p:sldId id="441" r:id="rId11"/>
    <p:sldId id="463" r:id="rId12"/>
    <p:sldId id="467" r:id="rId13"/>
    <p:sldId id="473" r:id="rId14"/>
    <p:sldId id="479" r:id="rId15"/>
    <p:sldId id="489" r:id="rId16"/>
    <p:sldId id="49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7271" autoAdjust="0"/>
  </p:normalViewPr>
  <p:slideViewPr>
    <p:cSldViewPr snapToGrid="0" showGuides="1">
      <p:cViewPr>
        <p:scale>
          <a:sx n="195" d="100"/>
          <a:sy n="195" d="100"/>
        </p:scale>
        <p:origin x="3472" y="71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DA7EA0A6-AC0B-8443-98CD-8E73E5138376}" type="slidenum">
              <a:rPr lang="en-US" sz="1200">
                <a:latin typeface="Times" charset="0"/>
              </a:rPr>
              <a:pPr algn="r" eaLnBrk="0" hangingPunct="0"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88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06" y="236464"/>
            <a:ext cx="5027188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35280"/>
            <a:ext cx="8546592" cy="61874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85" y="236464"/>
            <a:ext cx="4586630" cy="63850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6" y="204216"/>
            <a:ext cx="507796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204216"/>
            <a:ext cx="689457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9" y="236464"/>
            <a:ext cx="2745943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52016"/>
            <a:ext cx="8546592" cy="35539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204216"/>
            <a:ext cx="565708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49808"/>
            <a:ext cx="8546592" cy="5358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1402080"/>
            <a:ext cx="5218176" cy="40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2" name="Picture 4" descr="11_11A-1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03" y="523875"/>
            <a:ext cx="3797394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59" y="236464"/>
            <a:ext cx="4182283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204216"/>
            <a:ext cx="608990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38" y="236464"/>
            <a:ext cx="4327124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47672"/>
            <a:ext cx="8546592" cy="29626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204216"/>
            <a:ext cx="665073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7582</TotalTime>
  <Words>123</Words>
  <Application>Microsoft Macintosh PowerPoint</Application>
  <PresentationFormat>On-screen Show (4:3)</PresentationFormat>
  <Paragraphs>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1643</cp:revision>
  <dcterms:modified xsi:type="dcterms:W3CDTF">2017-01-06T17:24:58Z</dcterms:modified>
</cp:coreProperties>
</file>