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412" r:id="rId2"/>
    <p:sldId id="425" r:id="rId3"/>
    <p:sldId id="429" r:id="rId4"/>
    <p:sldId id="300" r:id="rId5"/>
    <p:sldId id="302" r:id="rId6"/>
    <p:sldId id="431" r:id="rId7"/>
    <p:sldId id="312" r:id="rId8"/>
    <p:sldId id="322" r:id="rId9"/>
    <p:sldId id="446" r:id="rId10"/>
    <p:sldId id="336" r:id="rId11"/>
    <p:sldId id="448" r:id="rId12"/>
    <p:sldId id="450" r:id="rId13"/>
    <p:sldId id="352" r:id="rId14"/>
    <p:sldId id="45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94304" autoAdjust="0"/>
  </p:normalViewPr>
  <p:slideViewPr>
    <p:cSldViewPr snapToGrid="0" showGuides="1">
      <p:cViewPr varScale="1">
        <p:scale>
          <a:sx n="213" d="100"/>
          <a:sy n="213" d="100"/>
        </p:scale>
        <p:origin x="2096" y="1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file:///D:\Manjubharkarvi\Production\11-Jan\Chapter%2024\Fig\24_01Figure-L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file:///D:\Manjubharkarvi\Production\11-Jan\Chapter%2024\Fig\24_13Figure-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file:///D:\Manjubharkarvi\Production\11-Jan\Chapter%2024\Fig\24_14Figure-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file:///D:\Manjubharkarvi\Production\11-Jan\Chapter%2024\Fig\24_15Figure-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file:///D:\Manjubharkarvi\Production\11-Jan\Chapter%2024\Fig\24_17Figure-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file:///D:\Manjubharkarvi\Production\11-Jan\Chapter%2024\Fig\24_26Figure-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file:///D:\Manjubharkarvi\Production\11-Jan\Chapter%2024\Fig\24_02Figure-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file:///D:\Manjubharkarvi\Production\11-Jan\Chapter%2024\Fig\24_04Figure-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file:///D:\Manjubharkarvi\Production\11-Jan\Chapter%2024\Fig\24_05Figure-L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file:///D:\Manjubharkarvi\Production\11-Jan\Chapter%2024\Fig\24_06Figure-L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file:///D:\Manjubharkarvi\Production\11-Jan\Chapter%2024\Fig\24_07Figure-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file:///D:\Manjubharkarvi\Production\11-Jan\Chapter%2024\Fig\24_08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file:///D:\Manjubharkarvi\Production\11-Jan\Chapter%2024\Fig\24_10Figure-L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file:///D:\Manjubharkarvi\Production\11-Jan\Chapter%2024\Fig\24_12Figure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04216"/>
            <a:ext cx="833932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204216"/>
            <a:ext cx="451713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14528"/>
            <a:ext cx="8546592" cy="60289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2" y="204216"/>
            <a:ext cx="518769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204216"/>
            <a:ext cx="5474208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6424"/>
            <a:ext cx="8546592" cy="4645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46504"/>
            <a:ext cx="8546592" cy="3364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04216"/>
            <a:ext cx="534009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04216"/>
            <a:ext cx="3803904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56360"/>
            <a:ext cx="8546592" cy="41452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204216"/>
            <a:ext cx="2487168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4216"/>
            <a:ext cx="4876800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6" y="204216"/>
            <a:ext cx="4712208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216"/>
            <a:ext cx="716280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113</Words>
  <Application>Microsoft Macintosh PowerPoint</Application>
  <PresentationFormat>On-screen Show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1606</cp:revision>
  <dcterms:modified xsi:type="dcterms:W3CDTF">2017-02-18T22:16:16Z</dcterms:modified>
</cp:coreProperties>
</file>