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5" r:id="rId2"/>
    <p:sldId id="354" r:id="rId3"/>
    <p:sldId id="356" r:id="rId4"/>
    <p:sldId id="357" r:id="rId5"/>
    <p:sldId id="359" r:id="rId6"/>
    <p:sldId id="35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F1A23"/>
    <a:srgbClr val="01A651"/>
    <a:srgbClr val="8FCC00"/>
    <a:srgbClr val="0099B3"/>
    <a:srgbClr val="FECC69"/>
    <a:srgbClr val="999999"/>
    <a:srgbClr val="0094C7"/>
    <a:srgbClr val="8DA4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-784" y="-200"/>
      </p:cViewPr>
      <p:guideLst>
        <p:guide orient="horz" pos="4224"/>
        <p:guide orient="horz" pos="20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F5FBE47C-AED3-6241-8169-746BDDA071F0}" type="datetime1">
              <a:rPr lang="en-US"/>
              <a:pPr>
                <a:defRPr/>
              </a:pPr>
              <a:t>5/4/12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1B81BFE-C95E-DB4F-BBB5-30B37D5B0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DDD3D6DD-0F26-3642-8E5B-E74150209710}" type="datetime1">
              <a:rPr lang="en-US"/>
              <a:pPr>
                <a:defRPr/>
              </a:pPr>
              <a:t>5/4/12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2847BB52-B962-C242-B728-35FCAC9A2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79E8E-B8DB-5F4D-8784-D3137645B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4ECB2-BDDA-3A4C-8A0D-CAC5052BE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9DDE-1A5B-0841-97DB-2E5F7117C3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96E7-2B95-3F46-9119-78DAE6A1BE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2C6CC-1EE4-2B45-9BB0-145772304C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9963F-45DC-6341-884B-A679A60321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20B3B-05C3-EF40-8F42-23DD0E9A61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01F90-3094-5547-8FF9-D88CD11AD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87CEE-99F8-D145-B311-3B0D2C08F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BF81-0032-C54A-98AC-3B16F897C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C3558-014D-E64E-A428-74CD861CD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7225" y="649128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1B999D6F-A229-6243-B036-F14194131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The Scientific Method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2819400" y="1600200"/>
            <a:ext cx="58674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Observations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Questions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Hypotheses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Predictions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Tests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Outcomes</a:t>
            </a: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EEE8F2D-347A-DE42-819E-BABFAA71AF39}" type="slidenum">
              <a:rPr lang="en-US" smtClean="0">
                <a:latin typeface="Arial" pitchFamily="-65" charset="0"/>
                <a:ea typeface="Arial" pitchFamily="-65" charset="0"/>
                <a:cs typeface="Arial" pitchFamily="-65" charset="0"/>
              </a:rPr>
              <a:pPr/>
              <a:t>1</a:t>
            </a:fld>
            <a:endParaRPr lang="en-US" smtClean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39" descr="01_24-CampgroundInquiry-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9888" y="136525"/>
            <a:ext cx="3322637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1029"/>
          <p:cNvSpPr txBox="1">
            <a:spLocks noChangeArrowheads="1"/>
          </p:cNvSpPr>
          <p:nvPr/>
        </p:nvSpPr>
        <p:spPr bwMode="auto">
          <a:xfrm>
            <a:off x="4122738" y="873125"/>
            <a:ext cx="7397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latin typeface="Arial" pitchFamily="-65" charset="0"/>
              </a:rPr>
              <a:t>Observations</a:t>
            </a:r>
            <a:endParaRPr lang="en-US" sz="900" b="1"/>
          </a:p>
        </p:txBody>
      </p:sp>
      <p:sp>
        <p:nvSpPr>
          <p:cNvPr id="16388" name="Text Box 1030"/>
          <p:cNvSpPr txBox="1">
            <a:spLocks noChangeArrowheads="1"/>
          </p:cNvSpPr>
          <p:nvPr/>
        </p:nvSpPr>
        <p:spPr bwMode="auto">
          <a:xfrm>
            <a:off x="4230688" y="2062163"/>
            <a:ext cx="5302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latin typeface="Arial" pitchFamily="-65" charset="0"/>
              </a:rPr>
              <a:t>Question</a:t>
            </a:r>
            <a:endParaRPr lang="en-US" sz="900" b="1"/>
          </a:p>
        </p:txBody>
      </p:sp>
      <p:sp>
        <p:nvSpPr>
          <p:cNvPr id="16389" name="Text Box 1031"/>
          <p:cNvSpPr txBox="1">
            <a:spLocks noChangeArrowheads="1"/>
          </p:cNvSpPr>
          <p:nvPr/>
        </p:nvSpPr>
        <p:spPr bwMode="auto">
          <a:xfrm>
            <a:off x="3279775" y="2813050"/>
            <a:ext cx="8207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latin typeface="Arial" pitchFamily="-65" charset="0"/>
              </a:rPr>
              <a:t>Hypothesis #1:</a:t>
            </a:r>
          </a:p>
          <a:p>
            <a:r>
              <a:rPr lang="en-US" sz="900" b="1">
                <a:latin typeface="Arial" pitchFamily="-65" charset="0"/>
              </a:rPr>
              <a:t>Dead batteries</a:t>
            </a:r>
            <a:endParaRPr lang="en-US" sz="900" b="1"/>
          </a:p>
        </p:txBody>
      </p:sp>
      <p:sp>
        <p:nvSpPr>
          <p:cNvPr id="16390" name="Text Box 1032"/>
          <p:cNvSpPr txBox="1">
            <a:spLocks noChangeArrowheads="1"/>
          </p:cNvSpPr>
          <p:nvPr/>
        </p:nvSpPr>
        <p:spPr bwMode="auto">
          <a:xfrm>
            <a:off x="4895850" y="2806700"/>
            <a:ext cx="8334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latin typeface="Arial" pitchFamily="-65" charset="0"/>
              </a:rPr>
              <a:t>Hypothesis #2:</a:t>
            </a:r>
          </a:p>
          <a:p>
            <a:r>
              <a:rPr lang="en-US" sz="900" b="1">
                <a:latin typeface="Arial" pitchFamily="-65" charset="0"/>
              </a:rPr>
              <a:t>Burnt-out bulb</a:t>
            </a:r>
            <a:endParaRPr lang="en-US" sz="900" b="1"/>
          </a:p>
        </p:txBody>
      </p:sp>
      <p:sp>
        <p:nvSpPr>
          <p:cNvPr id="16391" name="Text Box 1033"/>
          <p:cNvSpPr txBox="1">
            <a:spLocks noChangeArrowheads="1"/>
          </p:cNvSpPr>
          <p:nvPr/>
        </p:nvSpPr>
        <p:spPr bwMode="auto">
          <a:xfrm>
            <a:off x="3186113" y="3498850"/>
            <a:ext cx="1060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latin typeface="Arial" pitchFamily="-65" charset="0"/>
              </a:rPr>
              <a:t>Prediction:</a:t>
            </a:r>
          </a:p>
          <a:p>
            <a:r>
              <a:rPr lang="en-US" sz="900" b="1">
                <a:latin typeface="Arial" pitchFamily="-65" charset="0"/>
              </a:rPr>
              <a:t>Replacing batteries</a:t>
            </a:r>
          </a:p>
          <a:p>
            <a:r>
              <a:rPr lang="en-US" sz="900" b="1">
                <a:latin typeface="Arial" pitchFamily="-65" charset="0"/>
              </a:rPr>
              <a:t>will fix problem</a:t>
            </a:r>
            <a:endParaRPr lang="en-US" sz="900" b="1"/>
          </a:p>
        </p:txBody>
      </p:sp>
      <p:sp>
        <p:nvSpPr>
          <p:cNvPr id="16392" name="Text Box 1034"/>
          <p:cNvSpPr txBox="1">
            <a:spLocks noChangeArrowheads="1"/>
          </p:cNvSpPr>
          <p:nvPr/>
        </p:nvSpPr>
        <p:spPr bwMode="auto">
          <a:xfrm>
            <a:off x="4894263" y="3498850"/>
            <a:ext cx="9048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latin typeface="Arial" pitchFamily="-65" charset="0"/>
              </a:rPr>
              <a:t>Prediction:</a:t>
            </a:r>
          </a:p>
          <a:p>
            <a:r>
              <a:rPr lang="en-US" sz="900" b="1">
                <a:latin typeface="Arial" pitchFamily="-65" charset="0"/>
              </a:rPr>
              <a:t>Replacing bulb</a:t>
            </a:r>
          </a:p>
          <a:p>
            <a:r>
              <a:rPr lang="en-US" sz="900" b="1">
                <a:latin typeface="Arial" pitchFamily="-65" charset="0"/>
              </a:rPr>
              <a:t>will fix problem</a:t>
            </a:r>
            <a:endParaRPr lang="en-US" sz="900" b="1"/>
          </a:p>
        </p:txBody>
      </p:sp>
      <p:sp>
        <p:nvSpPr>
          <p:cNvPr id="16393" name="Text Box 1035"/>
          <p:cNvSpPr txBox="1">
            <a:spLocks noChangeArrowheads="1"/>
          </p:cNvSpPr>
          <p:nvPr/>
        </p:nvSpPr>
        <p:spPr bwMode="auto">
          <a:xfrm>
            <a:off x="3228975" y="5032375"/>
            <a:ext cx="8826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b="1">
                <a:latin typeface="Arial" pitchFamily="-65" charset="0"/>
              </a:rPr>
              <a:t>Test prediction</a:t>
            </a:r>
            <a:endParaRPr lang="en-US" sz="900" b="1"/>
          </a:p>
        </p:txBody>
      </p:sp>
      <p:sp>
        <p:nvSpPr>
          <p:cNvPr id="16394" name="Text Box 1036"/>
          <p:cNvSpPr txBox="1">
            <a:spLocks noChangeArrowheads="1"/>
          </p:cNvSpPr>
          <p:nvPr/>
        </p:nvSpPr>
        <p:spPr bwMode="auto">
          <a:xfrm>
            <a:off x="4822825" y="5032375"/>
            <a:ext cx="914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b="1">
                <a:latin typeface="Arial" pitchFamily="-65" charset="0"/>
              </a:rPr>
              <a:t>Test prediction</a:t>
            </a:r>
            <a:endParaRPr lang="en-US" sz="900" b="1"/>
          </a:p>
        </p:txBody>
      </p:sp>
      <p:sp>
        <p:nvSpPr>
          <p:cNvPr id="16395" name="Text Box 1037"/>
          <p:cNvSpPr txBox="1">
            <a:spLocks noChangeArrowheads="1"/>
          </p:cNvSpPr>
          <p:nvPr/>
        </p:nvSpPr>
        <p:spPr bwMode="auto">
          <a:xfrm>
            <a:off x="3003550" y="6337300"/>
            <a:ext cx="1371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latin typeface="Arial" pitchFamily="-65" charset="0"/>
              </a:rPr>
              <a:t>Test falsifies hypothesis</a:t>
            </a:r>
            <a:endParaRPr lang="en-US" sz="900" b="1"/>
          </a:p>
        </p:txBody>
      </p:sp>
      <p:sp>
        <p:nvSpPr>
          <p:cNvPr id="16396" name="Text Box 1038"/>
          <p:cNvSpPr txBox="1">
            <a:spLocks noChangeArrowheads="1"/>
          </p:cNvSpPr>
          <p:nvPr/>
        </p:nvSpPr>
        <p:spPr bwMode="auto">
          <a:xfrm>
            <a:off x="4418013" y="6342063"/>
            <a:ext cx="176688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latin typeface="Arial" pitchFamily="-65" charset="0"/>
              </a:rPr>
              <a:t>Test does not falsify hypothesis</a:t>
            </a:r>
            <a:endParaRPr lang="en-US" sz="900" b="1"/>
          </a:p>
        </p:txBody>
      </p:sp>
      <p:sp>
        <p:nvSpPr>
          <p:cNvPr id="16397" name="Slide Number Placeholder 1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DCD7D57-2538-2C4E-9F6B-75FAB944FAA0}" type="slidenum">
              <a:rPr lang="en-US" smtClean="0">
                <a:latin typeface="Arial" pitchFamily="-65" charset="0"/>
                <a:ea typeface="Arial" pitchFamily="-65" charset="0"/>
                <a:cs typeface="Arial" pitchFamily="-65" charset="0"/>
              </a:rPr>
              <a:pPr/>
              <a:t>2</a:t>
            </a:fld>
            <a:endParaRPr lang="en-US" smtClean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Fundamental Quantities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3073400" y="1600200"/>
            <a:ext cx="5613400" cy="45259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Distance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Time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Mass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Temperature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Amount of substance</a:t>
            </a:r>
          </a:p>
          <a:p>
            <a:pPr>
              <a:buFontTx/>
              <a:buNone/>
            </a:pPr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8EF8DDA-314A-F34A-936E-349C987E1B0C}" type="slidenum">
              <a:rPr lang="en-US" smtClean="0">
                <a:latin typeface="Arial" pitchFamily="-65" charset="0"/>
                <a:ea typeface="Arial" pitchFamily="-65" charset="0"/>
                <a:cs typeface="Arial" pitchFamily="-65" charset="0"/>
              </a:rPr>
              <a:pPr/>
              <a:t>3</a:t>
            </a:fld>
            <a:endParaRPr lang="en-US" smtClean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Metric Prefixes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98563"/>
            <a:ext cx="8229600" cy="507365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Giga- one billion (1,000,000,000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9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G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Mega- one million (1,000,000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6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M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Kilo- one thousand (1,000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3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k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Hecto- one hundred (100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h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Deca- ten (10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1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da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(no prefix) one (1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0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Deci- one-tenth (0.1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-1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d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Centi- one-hundredth (0.01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-2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c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Milli- one-thousandth (0.001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-3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m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Micro- one-millionth (0.000001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-6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</a:t>
            </a:r>
            <a:r>
              <a:rPr lang="en-US" sz="2400" smtClean="0">
                <a:latin typeface="Symbol" pitchFamily="-65" charset="2"/>
                <a:ea typeface="Symbol" pitchFamily="-65" charset="2"/>
                <a:cs typeface="Symbol" pitchFamily="-65" charset="2"/>
              </a:rPr>
              <a:t>m</a:t>
            </a:r>
          </a:p>
          <a:p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Nano- one-billionth (0.000000001 = 10</a:t>
            </a:r>
            <a:r>
              <a:rPr lang="en-US" sz="2400" baseline="30000" smtClean="0">
                <a:ea typeface="ＭＳ Ｐゴシック" pitchFamily="-65" charset="-128"/>
                <a:cs typeface="ＭＳ Ｐゴシック" pitchFamily="-65" charset="-128"/>
              </a:rPr>
              <a:t>-9</a:t>
            </a:r>
            <a:r>
              <a:rPr lang="en-US" sz="2400" smtClean="0">
                <a:ea typeface="ＭＳ Ｐゴシック" pitchFamily="-65" charset="-128"/>
                <a:cs typeface="ＭＳ Ｐゴシック" pitchFamily="-65" charset="-128"/>
              </a:rPr>
              <a:t>) n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5D8C6F0-CD12-CB4D-AA51-8D2F332B7714}" type="slidenum">
              <a:rPr lang="en-US" smtClean="0">
                <a:latin typeface="Arial" pitchFamily="-65" charset="0"/>
                <a:ea typeface="Arial" pitchFamily="-65" charset="0"/>
                <a:cs typeface="Arial" pitchFamily="-65" charset="0"/>
              </a:rPr>
              <a:pPr/>
              <a:t>4</a:t>
            </a:fld>
            <a:endParaRPr lang="en-US" smtClean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3F96E7-2B95-3F46-9119-78DAE6A1BE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7098"/>
            <a:ext cx="9144000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many millimeters are in 150 miles?</a:t>
            </a:r>
          </a:p>
          <a:p>
            <a:pPr algn="ctr"/>
            <a:endParaRPr lang="en-US" sz="1050" dirty="0" smtClean="0"/>
          </a:p>
          <a:p>
            <a:pPr algn="ctr"/>
            <a:r>
              <a:rPr lang="en-US" dirty="0" smtClean="0"/>
              <a:t>Use dimensional analysis to find out.</a:t>
            </a: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5771" y="3007773"/>
          <a:ext cx="8973661" cy="824352"/>
        </p:xfrm>
        <a:graphic>
          <a:graphicData uri="http://schemas.openxmlformats.org/presentationml/2006/ole">
            <p:oleObj spid="_x0000_s31746" name="Equation" r:id="rId3" imgW="4838700" imgH="4445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1042" y="5137289"/>
            <a:ext cx="8634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three significant figures, the answer is 241 million millimeters,</a:t>
            </a:r>
          </a:p>
          <a:p>
            <a:r>
              <a:rPr lang="en-US" dirty="0" smtClean="0"/>
              <a:t>or 2.41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8</a:t>
            </a:r>
            <a:r>
              <a:rPr lang="en-US" dirty="0" smtClean="0"/>
              <a:t> mm.</a:t>
            </a:r>
            <a:endParaRPr lang="en-US" dirty="0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flipH="1" flipV="1">
            <a:off x="671349" y="3878140"/>
            <a:ext cx="127000" cy="3429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82449" y="4138489"/>
            <a:ext cx="1438275" cy="60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-65" charset="0"/>
              </a:rPr>
              <a:t>This is given in the problem.</a:t>
            </a:r>
          </a:p>
        </p:txBody>
      </p:sp>
      <p:sp>
        <p:nvSpPr>
          <p:cNvPr id="31749" name="AutoShape 5"/>
          <p:cNvSpPr>
            <a:spLocks/>
          </p:cNvSpPr>
          <p:nvPr/>
        </p:nvSpPr>
        <p:spPr bwMode="auto">
          <a:xfrm rot="5400000">
            <a:off x="3852885" y="2358"/>
            <a:ext cx="228600" cy="5702797"/>
          </a:xfrm>
          <a:prstGeom prst="leftBrace">
            <a:avLst>
              <a:gd name="adj1" fmla="val 108102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8568877" y="3653631"/>
            <a:ext cx="103188" cy="3429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540177" y="3904455"/>
            <a:ext cx="1485900" cy="948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-65" charset="0"/>
              </a:rPr>
              <a:t>All units cancel except the ones that should be in the answer.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-65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921077" y="2367744"/>
            <a:ext cx="2095437" cy="60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-65" charset="0"/>
              </a:rPr>
              <a:t>These are conversion factors.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itchFamily="-65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Metric System Nations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7E86205-8C78-8B40-82D4-7F2A56A2A238}" type="slidenum">
              <a:rPr lang="en-US" smtClean="0">
                <a:latin typeface="Arial" pitchFamily="-65" charset="0"/>
                <a:ea typeface="Arial" pitchFamily="-65" charset="0"/>
                <a:cs typeface="Arial" pitchFamily="-65" charset="0"/>
              </a:rPr>
              <a:pPr/>
              <a:t>6</a:t>
            </a:fld>
            <a:endParaRPr lang="en-US" smtClean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pic>
        <p:nvPicPr>
          <p:cNvPr id="1946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08088"/>
            <a:ext cx="9144000" cy="464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253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</vt:lpstr>
      <vt:lpstr>ＭＳ Ｐゴシック</vt:lpstr>
      <vt:lpstr>Arial</vt:lpstr>
      <vt:lpstr>Calibri</vt:lpstr>
      <vt:lpstr>Symbol</vt:lpstr>
      <vt:lpstr>Blank</vt:lpstr>
      <vt:lpstr>Microsoft Equation</vt:lpstr>
      <vt:lpstr>The Scientific Method</vt:lpstr>
      <vt:lpstr>Slide 2</vt:lpstr>
      <vt:lpstr>Fundamental Quantities</vt:lpstr>
      <vt:lpstr>Metric Prefixes</vt:lpstr>
      <vt:lpstr>Slide 5</vt:lpstr>
      <vt:lpstr>Metric System Nations</vt:lpstr>
    </vt:vector>
  </TitlesOfParts>
  <Company>PIT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01-10b</dc:title>
  <dc:creator>System_70</dc:creator>
  <cp:lastModifiedBy>Ty Hoffman</cp:lastModifiedBy>
  <cp:revision>344</cp:revision>
  <cp:lastPrinted>2006-01-31T17:29:50Z</cp:lastPrinted>
  <dcterms:created xsi:type="dcterms:W3CDTF">2012-05-04T18:24:56Z</dcterms:created>
  <dcterms:modified xsi:type="dcterms:W3CDTF">2012-05-04T20:25:11Z</dcterms:modified>
</cp:coreProperties>
</file>